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0F00"/>
    <a:srgbClr val="220800"/>
    <a:srgbClr val="6C1A00"/>
    <a:srgbClr val="FFE0B7"/>
    <a:srgbClr val="FFC981"/>
    <a:srgbClr val="FE9202"/>
    <a:srgbClr val="1D3A00"/>
    <a:srgbClr val="007033"/>
    <a:srgbClr val="E7FF01"/>
    <a:srgbClr val="E39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494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2419045"/>
            <a:ext cx="7940660" cy="1374346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FFE0B7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4098800"/>
            <a:ext cx="7940660" cy="763525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1"/>
            <a:ext cx="8246070" cy="916230"/>
          </a:xfrm>
          <a:noFill/>
        </p:spPr>
        <p:txBody>
          <a:bodyPr>
            <a:normAutofit/>
          </a:bodyPr>
          <a:lstStyle>
            <a:lvl1pPr algn="r">
              <a:defRPr sz="3600" baseline="0">
                <a:solidFill>
                  <a:srgbClr val="3E0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97405"/>
            <a:ext cx="8246070" cy="3512215"/>
          </a:xfrm>
        </p:spPr>
        <p:txBody>
          <a:bodyPr/>
          <a:lstStyle>
            <a:lvl1pPr algn="l">
              <a:defRPr sz="2800">
                <a:solidFill>
                  <a:srgbClr val="6C1A00"/>
                </a:solidFill>
              </a:defRPr>
            </a:lvl1pPr>
            <a:lvl2pPr algn="l">
              <a:defRPr>
                <a:solidFill>
                  <a:srgbClr val="6C1A00"/>
                </a:solidFill>
              </a:defRPr>
            </a:lvl2pPr>
            <a:lvl3pPr algn="l">
              <a:defRPr>
                <a:solidFill>
                  <a:srgbClr val="6C1A00"/>
                </a:solidFill>
              </a:defRPr>
            </a:lvl3pPr>
            <a:lvl4pPr algn="l">
              <a:defRPr>
                <a:solidFill>
                  <a:srgbClr val="6C1A00"/>
                </a:solidFill>
              </a:defRPr>
            </a:lvl4pPr>
            <a:lvl5pPr algn="l">
              <a:defRPr>
                <a:solidFill>
                  <a:srgbClr val="6C1A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433880"/>
            <a:ext cx="6413610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197405"/>
            <a:ext cx="6413610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28470"/>
            <a:ext cx="8093365" cy="91623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3E0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0281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6C1A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75212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6C1A00"/>
                </a:solidFill>
              </a:defRPr>
            </a:lvl1pPr>
            <a:lvl2pPr algn="ctr">
              <a:defRPr sz="2000">
                <a:solidFill>
                  <a:srgbClr val="6C1A00"/>
                </a:solidFill>
              </a:defRPr>
            </a:lvl2pPr>
            <a:lvl3pPr algn="ctr">
              <a:defRPr sz="1800">
                <a:solidFill>
                  <a:srgbClr val="6C1A00"/>
                </a:solidFill>
              </a:defRPr>
            </a:lvl3pPr>
            <a:lvl4pPr algn="ctr">
              <a:defRPr sz="1600">
                <a:solidFill>
                  <a:srgbClr val="6C1A00"/>
                </a:solidFill>
              </a:defRPr>
            </a:lvl4pPr>
            <a:lvl5pPr algn="ctr">
              <a:defRPr sz="1600">
                <a:solidFill>
                  <a:srgbClr val="6C1A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0281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6C1A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75212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6C1A00"/>
                </a:solidFill>
              </a:defRPr>
            </a:lvl1pPr>
            <a:lvl2pPr algn="ctr">
              <a:defRPr sz="2000">
                <a:solidFill>
                  <a:srgbClr val="6C1A00"/>
                </a:solidFill>
              </a:defRPr>
            </a:lvl2pPr>
            <a:lvl3pPr algn="ctr">
              <a:defRPr sz="1800">
                <a:solidFill>
                  <a:srgbClr val="6C1A00"/>
                </a:solidFill>
              </a:defRPr>
            </a:lvl3pPr>
            <a:lvl4pPr algn="ctr">
              <a:defRPr sz="1600">
                <a:solidFill>
                  <a:srgbClr val="6C1A00"/>
                </a:solidFill>
              </a:defRPr>
            </a:lvl4pPr>
            <a:lvl5pPr algn="ctr">
              <a:defRPr sz="1600">
                <a:solidFill>
                  <a:srgbClr val="6C1A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2113635"/>
            <a:ext cx="7940660" cy="1832460"/>
          </a:xfrm>
        </p:spPr>
        <p:txBody>
          <a:bodyPr/>
          <a:lstStyle/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4251505"/>
            <a:ext cx="7987584" cy="610820"/>
          </a:xfrm>
        </p:spPr>
        <p:txBody>
          <a:bodyPr>
            <a:normAutofit/>
          </a:bodyPr>
          <a:lstStyle/>
          <a:p>
            <a:r>
              <a:rPr lang="en-US" dirty="0"/>
              <a:t>FPPT.com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Make Effective Presentations</a:t>
            </a:r>
          </a:p>
          <a:p>
            <a:r>
              <a:rPr lang="en-US"/>
              <a:t>Using Awesome Backgrounds</a:t>
            </a:r>
          </a:p>
          <a:p>
            <a:r>
              <a:rPr lang="en-US"/>
              <a:t>Engage your Audience</a:t>
            </a:r>
          </a:p>
          <a:p>
            <a:r>
              <a:rPr lang="en-US"/>
              <a:t>Capture Audience Attention</a:t>
            </a:r>
          </a:p>
          <a:p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4130" y="433880"/>
            <a:ext cx="6260905" cy="725349"/>
          </a:xfrm>
        </p:spPr>
        <p:txBody>
          <a:bodyPr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34130" y="1350110"/>
            <a:ext cx="6260905" cy="3511061"/>
          </a:xfrm>
        </p:spPr>
        <p:txBody>
          <a:bodyPr/>
          <a:lstStyle/>
          <a:p>
            <a:r>
              <a:rPr lang="en-US" dirty="0"/>
              <a:t>Make Effective Presentations</a:t>
            </a:r>
          </a:p>
          <a:p>
            <a:r>
              <a:rPr lang="en-US" dirty="0"/>
              <a:t>Using Awesome Backgrounds</a:t>
            </a:r>
          </a:p>
          <a:p>
            <a:r>
              <a:rPr lang="en-US" dirty="0"/>
              <a:t>Engage your Audience</a:t>
            </a:r>
          </a:p>
          <a:p>
            <a:r>
              <a:rPr lang="en-US" dirty="0"/>
              <a:t>Capture Audience Attention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670" y="281175"/>
            <a:ext cx="7940660" cy="763525"/>
          </a:xfrm>
        </p:spPr>
        <p:txBody>
          <a:bodyPr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Product 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Feature 1</a:t>
            </a:r>
          </a:p>
          <a:p>
            <a:r>
              <a:rPr lang="en-US"/>
              <a:t>Feature 2</a:t>
            </a:r>
          </a:p>
          <a:p>
            <a:r>
              <a:rPr lang="en-US"/>
              <a:t>Feature 3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Product B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Feature 1</a:t>
            </a:r>
          </a:p>
          <a:p>
            <a:r>
              <a:rPr lang="en-US"/>
              <a:t>Feature 2</a:t>
            </a:r>
          </a:p>
          <a:p>
            <a:r>
              <a:rPr lang="en-US"/>
              <a:t>Feature 3</a:t>
            </a: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websites\free-power-point-templates\2012\log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On-screen Show (16:9)</PresentationFormat>
  <Paragraphs>22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Click to edit  Master title style</vt:lpstr>
      <vt:lpstr>Slide Title</vt:lpstr>
      <vt:lpstr>Slide Title</vt:lpstr>
      <vt:lpstr>Slide Title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2019-10-29T06:59:07Z</dcterms:modified>
</cp:coreProperties>
</file>