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9" r:id="rId4"/>
    <p:sldId id="258" r:id="rId5"/>
    <p:sldId id="260" r:id="rId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CC0099"/>
    <a:srgbClr val="FE9202"/>
    <a:srgbClr val="007033"/>
    <a:srgbClr val="6C1A00"/>
    <a:srgbClr val="00AACC"/>
    <a:srgbClr val="5EEC3C"/>
    <a:srgbClr val="1D3A00"/>
    <a:srgbClr val="003296"/>
    <a:srgbClr val="E39A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96" y="5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96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502815"/>
            <a:ext cx="8085130" cy="137434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3182570"/>
            <a:ext cx="8093365" cy="763525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rgbClr val="FFC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281176"/>
            <a:ext cx="8246070" cy="763526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350109"/>
            <a:ext cx="8246070" cy="3512213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6835" y="281174"/>
            <a:ext cx="6108200" cy="763525"/>
          </a:xfrm>
        </p:spPr>
        <p:txBody>
          <a:bodyPr>
            <a:normAutofit/>
          </a:bodyPr>
          <a:lstStyle>
            <a:lvl1pPr algn="r">
              <a:defRPr sz="360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6835" y="1350110"/>
            <a:ext cx="6108200" cy="3205651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281175"/>
            <a:ext cx="7940659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502814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1975211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502814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975211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FPPT.com</a:t>
            </a: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Make Effective Presentations</a:t>
            </a:r>
          </a:p>
          <a:p>
            <a:r>
              <a:rPr lang="en-US"/>
              <a:t>Using Awesome Backgrounds</a:t>
            </a:r>
          </a:p>
          <a:p>
            <a:r>
              <a:rPr lang="en-US"/>
              <a:t>Engage your Audience</a:t>
            </a:r>
          </a:p>
          <a:p>
            <a:r>
              <a:rPr lang="en-US"/>
              <a:t>Capture Audience Attention</a:t>
            </a:r>
          </a:p>
          <a:p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Slide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Make Effective Presentations</a:t>
            </a:r>
          </a:p>
          <a:p>
            <a:r>
              <a:rPr lang="en-US"/>
              <a:t>Using Awesome Backgrounds</a:t>
            </a:r>
          </a:p>
          <a:p>
            <a:r>
              <a:rPr lang="en-US"/>
              <a:t>Engage your Audience</a:t>
            </a:r>
          </a:p>
          <a:p>
            <a:r>
              <a:rPr lang="en-US"/>
              <a:t>Capture Audience Attention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Product 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Feature 1</a:t>
            </a:r>
          </a:p>
          <a:p>
            <a:r>
              <a:rPr lang="en-US"/>
              <a:t>Feature 2</a:t>
            </a:r>
          </a:p>
          <a:p>
            <a:r>
              <a:rPr lang="en-US"/>
              <a:t>Feature 3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Product B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/>
              <a:t>Feature 1</a:t>
            </a:r>
          </a:p>
          <a:p>
            <a:r>
              <a:rPr lang="en-US"/>
              <a:t>Feature 2</a:t>
            </a:r>
          </a:p>
          <a:p>
            <a:r>
              <a:rPr lang="en-US"/>
              <a:t>Feature 3</a:t>
            </a:r>
          </a:p>
        </p:txBody>
      </p:sp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websites\free-power-point-templates\2012\logo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006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</Words>
  <Application>Microsoft Office PowerPoint</Application>
  <PresentationFormat>On-screen Show (16:9)</PresentationFormat>
  <Paragraphs>22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Click to edit  Master title style</vt:lpstr>
      <vt:lpstr>Slide Title</vt:lpstr>
      <vt:lpstr>Slide Title</vt:lpstr>
      <vt:lpstr>Slide Title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2017-08-01T15:40:51Z</dcterms:created>
  <dcterms:modified xsi:type="dcterms:W3CDTF">2020-12-03T22:25:31Z</dcterms:modified>
</cp:coreProperties>
</file>