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3635"/>
    <a:srgbClr val="9EFF29"/>
    <a:srgbClr val="C80064"/>
    <a:srgbClr val="C33A1F"/>
    <a:srgbClr val="FF2549"/>
    <a:srgbClr val="007033"/>
    <a:srgbClr val="D6370C"/>
    <a:srgbClr val="1D3A00"/>
    <a:srgbClr val="FF85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9" d="100"/>
          <a:sy n="129" d="100"/>
        </p:scale>
        <p:origin x="-348" y="-6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086896" y="2234381"/>
            <a:ext cx="6629400" cy="1688688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399" y="3967313"/>
            <a:ext cx="6629400" cy="678426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5" y="327577"/>
            <a:ext cx="8259098" cy="763526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714" y="1312606"/>
            <a:ext cx="8246070" cy="3465869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2106" y="406537"/>
            <a:ext cx="6283782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9238" y="1268361"/>
            <a:ext cx="6304935" cy="3420136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318" y="338015"/>
            <a:ext cx="8093365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131" y="1537528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131" y="2009925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7252" y="1537528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7252" y="2009925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8297" y="2050026"/>
            <a:ext cx="6666270" cy="1445337"/>
          </a:xfrm>
        </p:spPr>
        <p:txBody>
          <a:bodyPr>
            <a:normAutofit/>
          </a:bodyPr>
          <a:lstStyle/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0923" y="3591227"/>
            <a:ext cx="6666270" cy="730043"/>
          </a:xfrm>
        </p:spPr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Effective Presentations</a:t>
            </a:r>
          </a:p>
          <a:p>
            <a:r>
              <a:rPr lang="en-US" dirty="0"/>
              <a:t>Using Awesome Backgrounds</a:t>
            </a:r>
          </a:p>
          <a:p>
            <a:r>
              <a:rPr lang="en-US" dirty="0"/>
              <a:t>Engage your Audience</a:t>
            </a:r>
          </a:p>
          <a:p>
            <a:r>
              <a:rPr lang="en-US" dirty="0"/>
              <a:t>Capture Audience Attention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Effective Presentations</a:t>
            </a:r>
          </a:p>
          <a:p>
            <a:r>
              <a:rPr lang="en-US" dirty="0"/>
              <a:t>Using Awesome Backgrounds</a:t>
            </a:r>
          </a:p>
          <a:p>
            <a:r>
              <a:rPr lang="en-US" dirty="0"/>
              <a:t>Engage your Audience</a:t>
            </a:r>
          </a:p>
          <a:p>
            <a:r>
              <a:rPr lang="en-US" dirty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On-screen Show (16:9)</PresentationFormat>
  <Paragraphs>22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2018-09-04T08:54:42Z</dcterms:modified>
</cp:coreProperties>
</file>