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6D"/>
    <a:srgbClr val="FF2549"/>
    <a:srgbClr val="003635"/>
    <a:srgbClr val="005856"/>
    <a:srgbClr val="9EFF29"/>
    <a:srgbClr val="007033"/>
    <a:srgbClr val="5EEC3C"/>
    <a:srgbClr val="F1C88B"/>
    <a:srgbClr val="FE9202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7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967" y="1268370"/>
            <a:ext cx="7989723" cy="168006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092" y="2964435"/>
            <a:ext cx="7975483" cy="1116236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68580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7"/>
          </a:xfrm>
        </p:spPr>
        <p:txBody>
          <a:bodyPr/>
          <a:lstStyle>
            <a:lvl1pPr algn="ctr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482" y="391788"/>
            <a:ext cx="62843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482" y="1155313"/>
            <a:ext cx="6284320" cy="3511061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20029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0390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7629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0390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7629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1224117"/>
            <a:ext cx="8203575" cy="1591574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3140157"/>
            <a:ext cx="8188953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2017-12-18T17:17:58Z</dcterms:modified>
</cp:coreProperties>
</file>